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2"/>
  </p:notesMasterIdLst>
  <p:handoutMasterIdLst>
    <p:handoutMasterId r:id="rId83"/>
  </p:handoutMasterIdLst>
  <p:sldIdLst>
    <p:sldId id="420" r:id="rId2"/>
    <p:sldId id="394" r:id="rId3"/>
    <p:sldId id="395" r:id="rId4"/>
    <p:sldId id="400" r:id="rId5"/>
    <p:sldId id="331" r:id="rId6"/>
    <p:sldId id="332" r:id="rId7"/>
    <p:sldId id="330" r:id="rId8"/>
    <p:sldId id="333" r:id="rId9"/>
    <p:sldId id="334" r:id="rId10"/>
    <p:sldId id="335" r:id="rId11"/>
    <p:sldId id="337" r:id="rId12"/>
    <p:sldId id="339" r:id="rId13"/>
    <p:sldId id="340" r:id="rId14"/>
    <p:sldId id="341" r:id="rId15"/>
    <p:sldId id="338" r:id="rId16"/>
    <p:sldId id="342" r:id="rId17"/>
    <p:sldId id="343" r:id="rId18"/>
    <p:sldId id="345" r:id="rId19"/>
    <p:sldId id="346" r:id="rId20"/>
    <p:sldId id="349" r:id="rId21"/>
    <p:sldId id="348" r:id="rId22"/>
    <p:sldId id="350" r:id="rId23"/>
    <p:sldId id="366" r:id="rId24"/>
    <p:sldId id="367" r:id="rId25"/>
    <p:sldId id="352" r:id="rId26"/>
    <p:sldId id="353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8" r:id="rId39"/>
    <p:sldId id="369" r:id="rId40"/>
    <p:sldId id="370" r:id="rId41"/>
    <p:sldId id="402" r:id="rId42"/>
    <p:sldId id="371" r:id="rId43"/>
    <p:sldId id="381" r:id="rId44"/>
    <p:sldId id="373" r:id="rId45"/>
    <p:sldId id="374" r:id="rId46"/>
    <p:sldId id="378" r:id="rId47"/>
    <p:sldId id="375" r:id="rId48"/>
    <p:sldId id="376" r:id="rId49"/>
    <p:sldId id="390" r:id="rId50"/>
    <p:sldId id="379" r:id="rId51"/>
    <p:sldId id="385" r:id="rId52"/>
    <p:sldId id="386" r:id="rId53"/>
    <p:sldId id="387" r:id="rId54"/>
    <p:sldId id="382" r:id="rId55"/>
    <p:sldId id="383" r:id="rId56"/>
    <p:sldId id="384" r:id="rId57"/>
    <p:sldId id="391" r:id="rId58"/>
    <p:sldId id="392" r:id="rId59"/>
    <p:sldId id="393" r:id="rId60"/>
    <p:sldId id="284" r:id="rId61"/>
    <p:sldId id="259" r:id="rId62"/>
    <p:sldId id="296" r:id="rId63"/>
    <p:sldId id="411" r:id="rId64"/>
    <p:sldId id="315" r:id="rId65"/>
    <p:sldId id="316" r:id="rId66"/>
    <p:sldId id="412" r:id="rId67"/>
    <p:sldId id="413" r:id="rId68"/>
    <p:sldId id="414" r:id="rId69"/>
    <p:sldId id="415" r:id="rId70"/>
    <p:sldId id="416" r:id="rId71"/>
    <p:sldId id="419" r:id="rId72"/>
    <p:sldId id="417" r:id="rId73"/>
    <p:sldId id="307" r:id="rId74"/>
    <p:sldId id="418" r:id="rId75"/>
    <p:sldId id="314" r:id="rId76"/>
    <p:sldId id="309" r:id="rId77"/>
    <p:sldId id="262" r:id="rId78"/>
    <p:sldId id="263" r:id="rId79"/>
    <p:sldId id="260" r:id="rId80"/>
    <p:sldId id="319" r:id="rId81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1" autoAdjust="0"/>
  </p:normalViewPr>
  <p:slideViewPr>
    <p:cSldViewPr>
      <p:cViewPr varScale="1">
        <p:scale>
          <a:sx n="130" d="100"/>
          <a:sy n="130" d="100"/>
        </p:scale>
        <p:origin x="269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95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</a:t>
            </a:r>
            <a:r>
              <a:rPr lang="en-US" baseline="0" dirty="0" smtClean="0"/>
              <a:t> lighting on right.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http.developer.nvidia.com/CgTutorial/cg_tutorial_chapter06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developer.amd.com/archive/gpu/rendermonkey/pages/default.aspx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Graphics Pipeline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2013</a:t>
            </a:r>
          </a:p>
        </p:txBody>
      </p:sp>
      <p:pic>
        <p:nvPicPr>
          <p:cNvPr id="5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Graphics </a:t>
            </a:r>
            <a:r>
              <a:rPr lang="en-US" dirty="0" smtClean="0"/>
              <a:t>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8775</TotalTime>
  <Words>3524</Words>
  <Application>Microsoft Office PowerPoint</Application>
  <PresentationFormat>On-screen Show (4:3)</PresentationFormat>
  <Paragraphs>1218</Paragraphs>
  <Slides>80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Courier New</vt:lpstr>
      <vt:lpstr>Times New Roman</vt:lpstr>
      <vt:lpstr>Wingdings</vt:lpstr>
      <vt:lpstr>Pixel</vt:lpstr>
      <vt:lpstr>The Graphics Pipeline</vt:lpstr>
      <vt:lpstr>Agenda</vt:lpstr>
      <vt:lpstr>Graphics Review</vt:lpstr>
      <vt:lpstr>Graphics Review:  Rendering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107</cp:revision>
  <cp:lastPrinted>2012-10-15T20:01:30Z</cp:lastPrinted>
  <dcterms:created xsi:type="dcterms:W3CDTF">2011-01-14T02:17:40Z</dcterms:created>
  <dcterms:modified xsi:type="dcterms:W3CDTF">2014-10-13T20:46:18Z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